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Коли почалася друга світова війна?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1941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57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1939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1940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00600" y="4114800"/>
            <a:ext cx="411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Правильно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03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Подумай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1371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Варіанти відповідей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239000" y="5867400"/>
            <a:ext cx="17526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Питання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1. Коли почалася друга світова війна?</vt:lpstr>
      <vt:lpstr>2. Питання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2</cp:revision>
  <dcterms:created xsi:type="dcterms:W3CDTF">2006-08-16T00:00:00Z</dcterms:created>
  <dcterms:modified xsi:type="dcterms:W3CDTF">2018-11-04T22:35:27Z</dcterms:modified>
</cp:coreProperties>
</file>