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11/4/2018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1. Коли почалася друга світова війна?</a:t>
            </a:r>
            <a:endParaRPr lang="en-US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2133600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1941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057400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1939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2057400"/>
            <a:ext cx="3124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1940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00600" y="4114800"/>
            <a:ext cx="4114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Правильно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038600"/>
            <a:ext cx="457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Подумай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0" y="13716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Варіанти відповідей</a:t>
            </a:r>
            <a:endParaRPr 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239000" y="5867400"/>
            <a:ext cx="1752600" cy="838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5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Питання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18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Открытая</vt:lpstr>
      <vt:lpstr>1. Коли почалася друга світова війна?</vt:lpstr>
      <vt:lpstr>2. Питання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mama</cp:lastModifiedBy>
  <cp:revision>2</cp:revision>
  <dcterms:created xsi:type="dcterms:W3CDTF">2006-08-16T00:00:00Z</dcterms:created>
  <dcterms:modified xsi:type="dcterms:W3CDTF">2018-11-04T22:35:27Z</dcterms:modified>
</cp:coreProperties>
</file>